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6A6EFC-67E2-4DBD-8328-D19AEFBE4F04}" type="datetimeFigureOut">
              <a:rPr lang="en-US" smtClean="0"/>
              <a:pPr/>
              <a:t>3/23/2011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CBEC5D-41F8-4B52-9E3D-CA42F8AFAB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 Research Proposal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you included your measurement device in the appendix?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this section you explain what social problem you are going to study.  </a:t>
            </a:r>
          </a:p>
          <a:p>
            <a:pPr lvl="1"/>
            <a:r>
              <a:rPr lang="en-US" dirty="0" smtClean="0"/>
              <a:t>Why is it worth studying?  </a:t>
            </a:r>
          </a:p>
          <a:p>
            <a:pPr lvl="1"/>
            <a:r>
              <a:rPr lang="en-US" dirty="0" smtClean="0"/>
              <a:t>Does the proposed study have practical significance?  </a:t>
            </a:r>
          </a:p>
          <a:p>
            <a:pPr lvl="1"/>
            <a:r>
              <a:rPr lang="en-US" dirty="0" smtClean="0"/>
              <a:t>Does it contribute to the construction of social theories?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have others said about this topic?  </a:t>
            </a:r>
          </a:p>
          <a:p>
            <a:r>
              <a:rPr lang="en-US" dirty="0" smtClean="0"/>
              <a:t>What research has been done previously?  </a:t>
            </a:r>
          </a:p>
          <a:p>
            <a:r>
              <a:rPr lang="en-US" dirty="0" smtClean="0"/>
              <a:t>Are there consistent findings, or do past studies disagree?  </a:t>
            </a:r>
          </a:p>
          <a:p>
            <a:endParaRPr lang="en-US" dirty="0" smtClean="0"/>
          </a:p>
          <a:p>
            <a:r>
              <a:rPr lang="en-US" dirty="0" smtClean="0"/>
              <a:t>You must have a minimum of 5 sources for this section.  MLA in-text documentation is required.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Written after the literature has been reviewed.</a:t>
            </a:r>
          </a:p>
          <a:p>
            <a:endParaRPr lang="en-US" dirty="0" smtClean="0"/>
          </a:p>
          <a:p>
            <a:r>
              <a:rPr lang="en-US" dirty="0" smtClean="0"/>
              <a:t>Seeks to establish a relationship between multiple variables.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THE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will you actually collect data for your study?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 smtClean="0"/>
              <a:t>was given a survey?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were surveys distributed?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Were </a:t>
            </a:r>
            <a:r>
              <a:rPr lang="en-US" dirty="0" smtClean="0"/>
              <a:t>all the surveys given out collected?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there a possibility of error in your results?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KEY VARIABLES (variables need to be in all caps) in your study? 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will you define and measure them? 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your definitions and measurement methods duplicate or differ from previous research on this topic?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you have already developed your measurement </a:t>
            </a:r>
            <a:r>
              <a:rPr lang="en-US" dirty="0" smtClean="0"/>
              <a:t>device[survey], </a:t>
            </a:r>
            <a:r>
              <a:rPr lang="en-US" dirty="0" smtClean="0"/>
              <a:t>it might be appropriate to include a copy in an appendix to your proposal.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section analyzes the data that YOU collected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dirty="0" smtClean="0"/>
              <a:t>Present statistics, percentages, ratios to explain your data. </a:t>
            </a:r>
            <a:endParaRPr lang="en-US" dirty="0" smtClean="0"/>
          </a:p>
          <a:p>
            <a:r>
              <a:rPr lang="en-US" dirty="0" smtClean="0"/>
              <a:t>Include charts and graphs to help define your data. </a:t>
            </a:r>
          </a:p>
          <a:p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not draw any </a:t>
            </a:r>
            <a:r>
              <a:rPr lang="en-US" dirty="0" smtClean="0"/>
              <a:t>conclusions [you will do this in the next section] </a:t>
            </a:r>
            <a:r>
              <a:rPr lang="en-US" dirty="0" smtClean="0"/>
              <a:t>in this section.  Just present your data.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OF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Report of Findings = Conclusion</a:t>
            </a:r>
          </a:p>
          <a:p>
            <a:endParaRPr lang="en-US" i="1" dirty="0" smtClean="0"/>
          </a:p>
          <a:p>
            <a:r>
              <a:rPr lang="en-US" dirty="0" smtClean="0"/>
              <a:t>Does </a:t>
            </a:r>
            <a:r>
              <a:rPr lang="en-US" dirty="0" smtClean="0"/>
              <a:t>the data you collected support previous data? </a:t>
            </a:r>
            <a:endParaRPr lang="en-US" dirty="0" smtClean="0"/>
          </a:p>
          <a:p>
            <a:r>
              <a:rPr lang="en-US" dirty="0" smtClean="0"/>
              <a:t>Do </a:t>
            </a:r>
            <a:r>
              <a:rPr lang="en-US" dirty="0" smtClean="0"/>
              <a:t>both sets of data help to explain your </a:t>
            </a:r>
            <a:r>
              <a:rPr lang="en-US" dirty="0" smtClean="0"/>
              <a:t>hypothesis?</a:t>
            </a:r>
            <a:r>
              <a:rPr lang="en-US" dirty="0" smtClean="0"/>
              <a:t> </a:t>
            </a:r>
            <a:r>
              <a:rPr lang="en-US" dirty="0" smtClean="0"/>
              <a:t>Why </a:t>
            </a:r>
            <a:r>
              <a:rPr lang="en-US" dirty="0" smtClean="0"/>
              <a:t>or why not?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can you </a:t>
            </a:r>
            <a:r>
              <a:rPr lang="en-US" b="1" dirty="0" smtClean="0"/>
              <a:t>conclude</a:t>
            </a:r>
            <a:r>
              <a:rPr lang="en-US" dirty="0" smtClean="0"/>
              <a:t> based off of your previous research and data collection methods?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Has all of your research been cited in MLA format?</a:t>
            </a:r>
          </a:p>
          <a:p>
            <a:endParaRPr lang="en-US" dirty="0" smtClean="0"/>
          </a:p>
          <a:p>
            <a:r>
              <a:rPr lang="en-US" dirty="0" smtClean="0"/>
              <a:t>Have you cited all of your sources?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361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Writing a Research Proposal</vt:lpstr>
      <vt:lpstr>DEFINE THE PROBLEM</vt:lpstr>
      <vt:lpstr>REVIEW OF LITERATURE</vt:lpstr>
      <vt:lpstr>HYPOTHESIS</vt:lpstr>
      <vt:lpstr>CONDUCTING THE SURVEY</vt:lpstr>
      <vt:lpstr>DEFINITION OF VARIABLES</vt:lpstr>
      <vt:lpstr>ANALYSIS OF RESEARCH</vt:lpstr>
      <vt:lpstr>REPORT OF FINDINGS</vt:lpstr>
      <vt:lpstr>Works Cited</vt:lpstr>
      <vt:lpstr>Appendix</vt:lpstr>
    </vt:vector>
  </TitlesOfParts>
  <Company>Marengo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 Proposal</dc:title>
  <dc:creator>meyer</dc:creator>
  <cp:lastModifiedBy>meyer</cp:lastModifiedBy>
  <cp:revision>5</cp:revision>
  <dcterms:created xsi:type="dcterms:W3CDTF">2011-03-14T12:24:10Z</dcterms:created>
  <dcterms:modified xsi:type="dcterms:W3CDTF">2011-03-23T15:06:24Z</dcterms:modified>
</cp:coreProperties>
</file>